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59" r:id="rId3"/>
    <p:sldId id="260" r:id="rId4"/>
    <p:sldId id="273" r:id="rId5"/>
    <p:sldId id="274" r:id="rId6"/>
    <p:sldId id="286" r:id="rId7"/>
    <p:sldId id="287" r:id="rId8"/>
    <p:sldId id="280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81" r:id="rId18"/>
    <p:sldId id="276" r:id="rId19"/>
    <p:sldId id="277" r:id="rId20"/>
    <p:sldId id="278" r:id="rId21"/>
    <p:sldId id="279" r:id="rId22"/>
    <p:sldId id="282" r:id="rId23"/>
    <p:sldId id="283" r:id="rId24"/>
    <p:sldId id="285" r:id="rId25"/>
  </p:sldIdLst>
  <p:sldSz cx="12192000" cy="6858000"/>
  <p:notesSz cx="6858000" cy="9144000"/>
  <p:embeddedFontLst>
    <p:embeddedFont>
      <p:font typeface="나눔고딕" panose="020D0604000000000000" pitchFamily="50" charset="-127"/>
      <p:regular r:id="rId26"/>
      <p:bold r:id="rId27"/>
    </p:embeddedFon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7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9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0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5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76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22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47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5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4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09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2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297233" y="2630932"/>
            <a:ext cx="3852672" cy="2474976"/>
            <a:chOff x="5709002" y="2906332"/>
            <a:chExt cx="3852672" cy="247497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5709002" y="32111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5709002" y="29063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27132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양쪽 모서리가 둥근 사각형 5"/>
          <p:cNvSpPr/>
          <p:nvPr/>
        </p:nvSpPr>
        <p:spPr>
          <a:xfrm>
            <a:off x="4224020" y="3011932"/>
            <a:ext cx="3852672" cy="2170176"/>
          </a:xfrm>
          <a:prstGeom prst="round2SameRect">
            <a:avLst>
              <a:gd name="adj1" fmla="val 0"/>
              <a:gd name="adj2" fmla="val 8842"/>
            </a:avLst>
          </a:prstGeom>
          <a:solidFill>
            <a:schemeClr val="bg1"/>
          </a:solidFill>
          <a:ln>
            <a:noFill/>
          </a:ln>
          <a:effectLst>
            <a:outerShdw dist="1524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4224020" y="2707132"/>
            <a:ext cx="3852672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5060" y="2829916"/>
            <a:ext cx="2844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376041" y="2829916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65919" y="282991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55796" y="2829916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8010" y="999711"/>
            <a:ext cx="52309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Funding Shop Project</a:t>
            </a:r>
          </a:p>
          <a:p>
            <a:pPr algn="ctr" latinLnBrk="0">
              <a:defRPr/>
            </a:pP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Framework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19. 12 . 23- 20. 01 .16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572063" y="4628703"/>
            <a:ext cx="1156587" cy="330200"/>
          </a:xfrm>
          <a:prstGeom prst="roundRect">
            <a:avLst>
              <a:gd name="adj" fmla="val 50000"/>
            </a:avLst>
          </a:prstGeom>
          <a:solidFill>
            <a:srgbClr val="411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조민영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49821" y="4181792"/>
            <a:ext cx="1801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 Developer</a:t>
            </a:r>
            <a:endParaRPr lang="ko-KR" altLang="en-US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0AD83-FFAA-4B26-8741-C5BB87E1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28" y="3515065"/>
            <a:ext cx="2372056" cy="4858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9A7841-7E46-4071-B082-F20E8146666B}"/>
              </a:ext>
            </a:extLst>
          </p:cNvPr>
          <p:cNvSpPr txBox="1"/>
          <p:nvPr/>
        </p:nvSpPr>
        <p:spPr>
          <a:xfrm rot="579717">
            <a:off x="8174543" y="815045"/>
            <a:ext cx="8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리뉴얼</a:t>
            </a:r>
          </a:p>
        </p:txBody>
      </p:sp>
    </p:spTree>
    <p:extLst>
      <p:ext uri="{BB962C8B-B14F-4D97-AF65-F5344CB8AC3E}">
        <p14:creationId xmlns:p14="http://schemas.microsoft.com/office/powerpoint/2010/main" val="207349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버전 프로젝트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7E744CB-8654-46EA-A82F-89D4A481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58" y="1749471"/>
            <a:ext cx="5124069" cy="4285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74559A-1633-4CBD-8D16-682081D0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75" y="1749471"/>
            <a:ext cx="5216297" cy="4285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74493-1486-4015-B5BB-FEAAD6C84200}"/>
              </a:ext>
            </a:extLst>
          </p:cNvPr>
          <p:cNvSpPr txBox="1"/>
          <p:nvPr/>
        </p:nvSpPr>
        <p:spPr>
          <a:xfrm>
            <a:off x="728428" y="1355157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상세보기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2853E-4951-4CD7-8182-22343DE02125}"/>
              </a:ext>
            </a:extLst>
          </p:cNvPr>
          <p:cNvSpPr txBox="1"/>
          <p:nvPr/>
        </p:nvSpPr>
        <p:spPr>
          <a:xfrm>
            <a:off x="6232395" y="1355157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</a:p>
        </p:txBody>
      </p:sp>
    </p:spTree>
    <p:extLst>
      <p:ext uri="{BB962C8B-B14F-4D97-AF65-F5344CB8AC3E}">
        <p14:creationId xmlns:p14="http://schemas.microsoft.com/office/powerpoint/2010/main" val="116579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리뉴얼 된 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09D5FBB-9932-4709-BEB9-7AAFC932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25" y="1813211"/>
            <a:ext cx="3554998" cy="4592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1025224" y="1369940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7E523F-DCB1-4E27-99B9-0F40CD9E8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" t="5504" r="414" b="1"/>
          <a:stretch/>
        </p:blipFill>
        <p:spPr>
          <a:xfrm>
            <a:off x="6014905" y="1813211"/>
            <a:ext cx="4542179" cy="4592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4991450" y="3741490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66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리뉴얼 된 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630780" y="1749471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4991450" y="3741490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3E0F8-EE10-4F76-B11C-7BBCE640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92" y="2293421"/>
            <a:ext cx="5941107" cy="3548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950C9-9B33-414E-AA1F-0FC1105C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0" y="2293421"/>
            <a:ext cx="4318734" cy="3548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26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리뉴얼 된 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784658" y="1764079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상세 보기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5386797" y="3726354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67423B-FD7C-4067-B9B2-47311D32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504" y="2223202"/>
            <a:ext cx="4142075" cy="3627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604100-8C38-47B5-B81B-4F067985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58" y="2223202"/>
            <a:ext cx="4142075" cy="34643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9654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버전 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630780" y="1749471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 기능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4991450" y="3741490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C3E0F8-EE10-4F76-B11C-7BBCE640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092" y="2293421"/>
            <a:ext cx="5941107" cy="3548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0950C9-9B33-414E-AA1F-0FC1105C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0" y="2293421"/>
            <a:ext cx="4318734" cy="3548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256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버전 프로젝트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630780" y="1749471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목록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FA1E7E4-8E69-455A-9453-512A4E33EA85}"/>
              </a:ext>
            </a:extLst>
          </p:cNvPr>
          <p:cNvSpPr/>
          <p:nvPr/>
        </p:nvSpPr>
        <p:spPr>
          <a:xfrm>
            <a:off x="4991450" y="3741490"/>
            <a:ext cx="626642" cy="3103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1EF0D6-D1D1-408A-A540-DEC230A1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600" y="2245739"/>
            <a:ext cx="5624908" cy="3441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FF5980-34C1-490C-9473-03949046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0" y="2244638"/>
            <a:ext cx="4212132" cy="3496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090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3C31D-8E4D-4486-A7AC-04BBD557B5E4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승인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A6790D2-3BE6-4C47-B3DE-4025F99311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50" y="2056100"/>
            <a:ext cx="6371497" cy="36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3C31D-8E4D-4486-A7AC-04BBD557B5E4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삭제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F72BD32-3685-4DBC-B896-B8DE8C090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7" y="1909115"/>
            <a:ext cx="7969541" cy="40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0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2D1570F-E17D-42DF-AB5E-EFDA7E95F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33" y="2056100"/>
            <a:ext cx="8112154" cy="41592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D97B60-7DF6-4C4F-AA3B-B68B767AFCD1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쿠폰 등록</a:t>
            </a:r>
          </a:p>
        </p:txBody>
      </p:sp>
    </p:spTree>
    <p:extLst>
      <p:ext uri="{BB962C8B-B14F-4D97-AF65-F5344CB8AC3E}">
        <p14:creationId xmlns:p14="http://schemas.microsoft.com/office/powerpoint/2010/main" val="1680455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7CD917-714C-4A06-B849-39B91AB1DC3C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등록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2542FC-C969-41CA-97B8-1B3DABF6B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33" y="1835054"/>
            <a:ext cx="8036653" cy="41205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146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양쪽 모서리가 둥근 사각형 4">
            <a:extLst>
              <a:ext uri="{FF2B5EF4-FFF2-40B4-BE49-F238E27FC236}">
                <a16:creationId xmlns:a16="http://schemas.microsoft.com/office/drawing/2014/main" id="{9DE7D4ED-EDBE-4701-B5BB-2E725D070E99}"/>
              </a:ext>
            </a:extLst>
          </p:cNvPr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00779A-E591-4A58-A661-736A1D1662C1}"/>
              </a:ext>
            </a:extLst>
          </p:cNvPr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5FDAADE-09EA-4FE7-A193-7E923476EE4B}"/>
              </a:ext>
            </a:extLst>
          </p:cNvPr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780966A-3754-4FE8-863B-9A1B6B2F153F}"/>
              </a:ext>
            </a:extLst>
          </p:cNvPr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4024166-311C-40D1-B557-EED1C8B35F5B}"/>
              </a:ext>
            </a:extLst>
          </p:cNvPr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양쪽 모서리가 둥근 사각형 5">
            <a:extLst>
              <a:ext uri="{FF2B5EF4-FFF2-40B4-BE49-F238E27FC236}">
                <a16:creationId xmlns:a16="http://schemas.microsoft.com/office/drawing/2014/main" id="{459391B6-3AAA-4642-941C-0CE8B7338A51}"/>
              </a:ext>
            </a:extLst>
          </p:cNvPr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100CAE-6BB3-4D4C-B3D4-F7FCA710A6BB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79ABF3-1C99-4FE0-B80D-DB316BBD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72" y="1288542"/>
            <a:ext cx="2372056" cy="48584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73D92C-F56A-4913-8345-E46C32A90BB8}"/>
              </a:ext>
            </a:extLst>
          </p:cNvPr>
          <p:cNvSpPr/>
          <p:nvPr/>
        </p:nvSpPr>
        <p:spPr>
          <a:xfrm>
            <a:off x="3125065" y="2302787"/>
            <a:ext cx="6242303" cy="4156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637E23-D8F5-4090-8EBB-D0826EC4EC2F}"/>
              </a:ext>
            </a:extLst>
          </p:cNvPr>
          <p:cNvSpPr/>
          <p:nvPr/>
        </p:nvSpPr>
        <p:spPr>
          <a:xfrm>
            <a:off x="3125066" y="1987195"/>
            <a:ext cx="6242304" cy="4858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7F57FD-8515-4E7B-A202-8F5D214A7CBF}"/>
              </a:ext>
            </a:extLst>
          </p:cNvPr>
          <p:cNvGrpSpPr/>
          <p:nvPr/>
        </p:nvGrpSpPr>
        <p:grpSpPr>
          <a:xfrm>
            <a:off x="3229762" y="2048791"/>
            <a:ext cx="1260867" cy="400110"/>
            <a:chOff x="3103927" y="2298583"/>
            <a:chExt cx="1260867" cy="40011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B42F706-34D9-4F74-AF33-838359248F28}"/>
                </a:ext>
              </a:extLst>
            </p:cNvPr>
            <p:cNvSpPr/>
            <p:nvPr/>
          </p:nvSpPr>
          <p:spPr>
            <a:xfrm>
              <a:off x="3103927" y="2332139"/>
              <a:ext cx="258262" cy="258262"/>
            </a:xfrm>
            <a:prstGeom prst="ellipse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CC94422-50F0-4EF0-B28B-4D3526D0C3F6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3324367" y="2552579"/>
              <a:ext cx="157064" cy="11464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D60E4B-E01A-4E6D-BBD4-0CC1C358203E}"/>
                </a:ext>
              </a:extLst>
            </p:cNvPr>
            <p:cNvSpPr/>
            <p:nvPr/>
          </p:nvSpPr>
          <p:spPr>
            <a:xfrm>
              <a:off x="3402899" y="2298583"/>
              <a:ext cx="9618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ko-KR" altLang="en-US" sz="2000" b="1" kern="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목차</a:t>
              </a:r>
              <a:endParaRPr lang="en-US" altLang="ko-KR" sz="2000" b="1" kern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1C1BD10-6B03-4582-9BE4-CC34BB24CCDD}"/>
              </a:ext>
            </a:extLst>
          </p:cNvPr>
          <p:cNvSpPr txBox="1"/>
          <p:nvPr/>
        </p:nvSpPr>
        <p:spPr>
          <a:xfrm>
            <a:off x="3421030" y="2537569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5912A-3CE9-4A81-83F7-37A98F0EA756}"/>
              </a:ext>
            </a:extLst>
          </p:cNvPr>
          <p:cNvSpPr txBox="1"/>
          <p:nvPr/>
        </p:nvSpPr>
        <p:spPr>
          <a:xfrm>
            <a:off x="3421030" y="2980872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77BA48-2B93-44E1-B158-8BFA5CB63486}"/>
              </a:ext>
            </a:extLst>
          </p:cNvPr>
          <p:cNvSpPr txBox="1"/>
          <p:nvPr/>
        </p:nvSpPr>
        <p:spPr>
          <a:xfrm>
            <a:off x="3421030" y="3424175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90935D-B26C-4C08-81BE-E15E12D80937}"/>
              </a:ext>
            </a:extLst>
          </p:cNvPr>
          <p:cNvSpPr txBox="1"/>
          <p:nvPr/>
        </p:nvSpPr>
        <p:spPr>
          <a:xfrm>
            <a:off x="3421030" y="3867478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DB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6901D-75A2-4671-8301-9CCFE38C072E}"/>
              </a:ext>
            </a:extLst>
          </p:cNvPr>
          <p:cNvSpPr txBox="1"/>
          <p:nvPr/>
        </p:nvSpPr>
        <p:spPr>
          <a:xfrm>
            <a:off x="3421030" y="4310781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리뉴얼 된 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2E368E-1BC9-41ED-BDBA-FFFFFC984FDB}"/>
              </a:ext>
            </a:extLst>
          </p:cNvPr>
          <p:cNvSpPr txBox="1"/>
          <p:nvPr/>
        </p:nvSpPr>
        <p:spPr>
          <a:xfrm>
            <a:off x="3421030" y="4754084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내용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D22965-4BA2-41BE-BE88-FDFC2A841904}"/>
              </a:ext>
            </a:extLst>
          </p:cNvPr>
          <p:cNvSpPr txBox="1"/>
          <p:nvPr/>
        </p:nvSpPr>
        <p:spPr>
          <a:xfrm>
            <a:off x="3421030" y="6083993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질의응답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A4D0B5-C238-4658-8EB4-0CF67DAE88A5}"/>
              </a:ext>
            </a:extLst>
          </p:cNvPr>
          <p:cNvSpPr txBox="1"/>
          <p:nvPr/>
        </p:nvSpPr>
        <p:spPr>
          <a:xfrm>
            <a:off x="3421030" y="5640690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530FCF-4A0A-4696-94C0-F876A1AA9710}"/>
              </a:ext>
            </a:extLst>
          </p:cNvPr>
          <p:cNvSpPr txBox="1"/>
          <p:nvPr/>
        </p:nvSpPr>
        <p:spPr>
          <a:xfrm>
            <a:off x="3421030" y="5197387"/>
            <a:ext cx="5595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15567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5268D-E53E-437C-86E3-AAF04BF86A1A}"/>
              </a:ext>
            </a:extLst>
          </p:cNvPr>
          <p:cNvSpPr txBox="1"/>
          <p:nvPr/>
        </p:nvSpPr>
        <p:spPr>
          <a:xfrm>
            <a:off x="630780" y="1271345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등록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8FA584E-BC86-4304-BC9D-C9511D12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01" y="1952944"/>
            <a:ext cx="8003097" cy="41033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0011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7E66DB7-4A7A-42AF-AE7E-09C7C4D8B4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35" y="1749471"/>
            <a:ext cx="8801100" cy="45125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2DC4A5-779C-4C49-B780-943DEB590D4B}"/>
              </a:ext>
            </a:extLst>
          </p:cNvPr>
          <p:cNvSpPr txBox="1"/>
          <p:nvPr/>
        </p:nvSpPr>
        <p:spPr>
          <a:xfrm>
            <a:off x="784658" y="1300701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3836981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DC4A5-779C-4C49-B780-943DEB590D4B}"/>
              </a:ext>
            </a:extLst>
          </p:cNvPr>
          <p:cNvSpPr txBox="1"/>
          <p:nvPr/>
        </p:nvSpPr>
        <p:spPr>
          <a:xfrm>
            <a:off x="784658" y="1300701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우편 번호 찾기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5AD29C8-FD64-4A13-8656-5C1CFF3B6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27" y="1783064"/>
            <a:ext cx="7845333" cy="45689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149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DDC84F-F278-4EE7-A6F4-7757D50F00E0}"/>
              </a:ext>
            </a:extLst>
          </p:cNvPr>
          <p:cNvSpPr txBox="1"/>
          <p:nvPr/>
        </p:nvSpPr>
        <p:spPr>
          <a:xfrm>
            <a:off x="2998725" y="2250040"/>
            <a:ext cx="5985884" cy="44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기존에 구현하지 못했던 댓글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멀티 업로드를 구현해서 뿌듯함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구현하는데 속도가 빨라진 것을 느낌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 Framework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전반적인 이해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789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297233" y="2630932"/>
            <a:ext cx="3852672" cy="2474976"/>
            <a:chOff x="5709002" y="2906332"/>
            <a:chExt cx="3852672" cy="2474976"/>
          </a:xfrm>
        </p:grpSpPr>
        <p:sp>
          <p:nvSpPr>
            <p:cNvPr id="18" name="양쪽 모서리가 둥근 사각형 17"/>
            <p:cNvSpPr/>
            <p:nvPr/>
          </p:nvSpPr>
          <p:spPr>
            <a:xfrm>
              <a:off x="5709002" y="3211132"/>
              <a:ext cx="3852672" cy="2170176"/>
            </a:xfrm>
            <a:prstGeom prst="round2SameRect">
              <a:avLst>
                <a:gd name="adj1" fmla="val 0"/>
                <a:gd name="adj2" fmla="val 88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dist="152400" dir="5400000" sx="97000" sy="9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5709002" y="2906332"/>
              <a:ext cx="3852672" cy="304800"/>
            </a:xfrm>
            <a:prstGeom prst="round2SameRect">
              <a:avLst>
                <a:gd name="adj1" fmla="val 44667"/>
                <a:gd name="adj2" fmla="val 0"/>
              </a:avLst>
            </a:prstGeom>
            <a:solidFill>
              <a:srgbClr val="27132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양쪽 모서리가 둥근 사각형 5"/>
          <p:cNvSpPr/>
          <p:nvPr/>
        </p:nvSpPr>
        <p:spPr>
          <a:xfrm>
            <a:off x="4224020" y="3011932"/>
            <a:ext cx="3852672" cy="2170176"/>
          </a:xfrm>
          <a:prstGeom prst="round2SameRect">
            <a:avLst>
              <a:gd name="adj1" fmla="val 0"/>
              <a:gd name="adj2" fmla="val 8842"/>
            </a:avLst>
          </a:prstGeom>
          <a:solidFill>
            <a:schemeClr val="bg1"/>
          </a:solidFill>
          <a:ln>
            <a:noFill/>
          </a:ln>
          <a:effectLst>
            <a:outerShdw dist="1524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4224020" y="2707132"/>
            <a:ext cx="3852672" cy="304800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85060" y="2829916"/>
            <a:ext cx="2844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376041" y="2829916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65919" y="282991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55796" y="2829916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8010" y="999711"/>
            <a:ext cx="52309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4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Funding Shop Project</a:t>
            </a:r>
          </a:p>
          <a:p>
            <a:pPr algn="ctr" latinLnBrk="0">
              <a:defRPr/>
            </a:pPr>
            <a:r>
              <a:rPr lang="en-US" altLang="ko-KR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Framework</a:t>
            </a:r>
          </a:p>
          <a:p>
            <a:pPr algn="ctr" latinLnBrk="0">
              <a:defRPr/>
            </a:pP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19. 12 . 23- 20. 01 .16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A7841-7E46-4071-B082-F20E8146666B}"/>
              </a:ext>
            </a:extLst>
          </p:cNvPr>
          <p:cNvSpPr txBox="1"/>
          <p:nvPr/>
        </p:nvSpPr>
        <p:spPr>
          <a:xfrm rot="579717">
            <a:off x="8174543" y="815045"/>
            <a:ext cx="89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리뉴얼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FCCF6-A0E5-48A1-9F06-7DF9590D0FF9}"/>
              </a:ext>
            </a:extLst>
          </p:cNvPr>
          <p:cNvSpPr txBox="1"/>
          <p:nvPr/>
        </p:nvSpPr>
        <p:spPr>
          <a:xfrm>
            <a:off x="4827796" y="3681521"/>
            <a:ext cx="2955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494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 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D02E1D-A535-4C1F-9AE8-8D2D8BADDB5B}"/>
              </a:ext>
            </a:extLst>
          </p:cNvPr>
          <p:cNvSpPr txBox="1"/>
          <p:nvPr/>
        </p:nvSpPr>
        <p:spPr>
          <a:xfrm>
            <a:off x="4551088" y="1585855"/>
            <a:ext cx="3233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크라우드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펀딩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Crowd Funding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2CA4BAA7-0C6B-4A52-B616-620C386A3F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5" b="89617" l="3355" r="96166">
                        <a14:foregroundMark x1="47764" y1="16613" x2="44089" y2="26518"/>
                        <a14:foregroundMark x1="30032" y1="20447" x2="31310" y2="25240"/>
                        <a14:foregroundMark x1="16294" y1="24920" x2="16613" y2="30671"/>
                        <a14:foregroundMark x1="11182" y1="57188" x2="12620" y2="66134"/>
                        <a14:foregroundMark x1="31310" y1="39137" x2="31310" y2="47764"/>
                        <a14:foregroundMark x1="3355" y1="54473" x2="3355" y2="64537"/>
                        <a14:foregroundMark x1="28914" y1="58307" x2="29233" y2="74121"/>
                        <a14:foregroundMark x1="50319" y1="68690" x2="53035" y2="84345"/>
                        <a14:foregroundMark x1="49201" y1="48403" x2="50160" y2="55431"/>
                        <a14:foregroundMark x1="51917" y1="37220" x2="52077" y2="38339"/>
                        <a14:foregroundMark x1="66773" y1="34824" x2="68530" y2="38339"/>
                        <a14:foregroundMark x1="69649" y1="24281" x2="69649" y2="24281"/>
                        <a14:foregroundMark x1="86741" y1="32109" x2="86741" y2="32109"/>
                        <a14:foregroundMark x1="91534" y1="59904" x2="91534" y2="59904"/>
                        <a14:foregroundMark x1="73323" y1="64217" x2="73323" y2="64217"/>
                        <a14:foregroundMark x1="87859" y1="53674" x2="90895" y2="61821"/>
                        <a14:foregroundMark x1="90895" y1="61821" x2="90895" y2="61821"/>
                        <a14:foregroundMark x1="96166" y1="51917" x2="96166" y2="60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93" y="3143783"/>
            <a:ext cx="2550582" cy="2550582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C5A0CDAA-7EA4-486A-BF1E-514C02846A9B}"/>
              </a:ext>
            </a:extLst>
          </p:cNvPr>
          <p:cNvSpPr/>
          <p:nvPr/>
        </p:nvSpPr>
        <p:spPr>
          <a:xfrm>
            <a:off x="5355654" y="3869291"/>
            <a:ext cx="1863564" cy="5611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68083B-F953-427F-8FB4-73ECA46AE6A7}"/>
              </a:ext>
            </a:extLst>
          </p:cNvPr>
          <p:cNvSpPr txBox="1"/>
          <p:nvPr/>
        </p:nvSpPr>
        <p:spPr>
          <a:xfrm>
            <a:off x="2431622" y="5509699"/>
            <a:ext cx="97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후원자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96E411FE-724F-46B5-90A2-5C29B7F94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11" y="3848621"/>
            <a:ext cx="1618422" cy="13872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BEC96B-F7DE-4326-A6C7-7672112CC253}"/>
              </a:ext>
            </a:extLst>
          </p:cNvPr>
          <p:cNvSpPr txBox="1"/>
          <p:nvPr/>
        </p:nvSpPr>
        <p:spPr>
          <a:xfrm>
            <a:off x="5941002" y="3499959"/>
            <a:ext cx="59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투자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30887B-3029-4743-9628-F2C8DBDD96D3}"/>
              </a:ext>
            </a:extLst>
          </p:cNvPr>
          <p:cNvSpPr txBox="1"/>
          <p:nvPr/>
        </p:nvSpPr>
        <p:spPr>
          <a:xfrm>
            <a:off x="5686639" y="5127135"/>
            <a:ext cx="110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보상 지급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761B85-BC7A-4ECE-A6D3-A0663ACA9515}"/>
              </a:ext>
            </a:extLst>
          </p:cNvPr>
          <p:cNvSpPr txBox="1"/>
          <p:nvPr/>
        </p:nvSpPr>
        <p:spPr>
          <a:xfrm>
            <a:off x="8724519" y="5509699"/>
            <a:ext cx="92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창작자</a:t>
            </a: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55AB1CD0-B5C1-4A5C-BD11-B0EC6C2B1BE1}"/>
              </a:ext>
            </a:extLst>
          </p:cNvPr>
          <p:cNvSpPr/>
          <p:nvPr/>
        </p:nvSpPr>
        <p:spPr>
          <a:xfrm flipH="1">
            <a:off x="5024669" y="4458418"/>
            <a:ext cx="1863564" cy="5611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76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8EE1862-F575-4557-9C7E-386D4188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80" y="1640677"/>
            <a:ext cx="7706807" cy="423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F9FA4-9ED1-4E57-93E7-2ED4F0F3FF2E}"/>
              </a:ext>
            </a:extLst>
          </p:cNvPr>
          <p:cNvSpPr txBox="1"/>
          <p:nvPr/>
        </p:nvSpPr>
        <p:spPr>
          <a:xfrm>
            <a:off x="2047778" y="1819021"/>
            <a:ext cx="2075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운영 체제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93914-2007-482B-8FAD-A4ACB6B77D1A}"/>
              </a:ext>
            </a:extLst>
          </p:cNvPr>
          <p:cNvSpPr txBox="1"/>
          <p:nvPr/>
        </p:nvSpPr>
        <p:spPr>
          <a:xfrm>
            <a:off x="2009566" y="4725187"/>
            <a:ext cx="2275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Windows10</a:t>
            </a:r>
            <a:endParaRPr lang="ko-KR" altLang="en-US" sz="3000" dirty="0"/>
          </a:p>
        </p:txBody>
      </p:sp>
      <p:pic>
        <p:nvPicPr>
          <p:cNvPr id="21" name="그림 20" descr="건물, 그리기, 창문이(가) 표시된 사진&#10;&#10;자동 생성된 설명">
            <a:extLst>
              <a:ext uri="{FF2B5EF4-FFF2-40B4-BE49-F238E27FC236}">
                <a16:creationId xmlns:a16="http://schemas.microsoft.com/office/drawing/2014/main" id="{4F7E3591-2277-4675-A3AA-951346374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43" y="2576146"/>
            <a:ext cx="1961697" cy="19616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DD45AD-7989-4D18-B9B2-FA16C91659DF}"/>
              </a:ext>
            </a:extLst>
          </p:cNvPr>
          <p:cNvSpPr txBox="1"/>
          <p:nvPr/>
        </p:nvSpPr>
        <p:spPr>
          <a:xfrm>
            <a:off x="5230081" y="4571299"/>
            <a:ext cx="18479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MariaDB</a:t>
            </a:r>
          </a:p>
          <a:p>
            <a:pPr algn="ctr"/>
            <a:r>
              <a:rPr lang="en-US" altLang="ko-KR" sz="2000" dirty="0"/>
              <a:t>10.4.8</a:t>
            </a:r>
            <a:endParaRPr lang="ko-KR" altLang="en-US" sz="2000" dirty="0"/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FDA8B862-5E11-46F6-9ECF-768AE737D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50" y="3255767"/>
            <a:ext cx="1761022" cy="6024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8AD3E5-B912-4BE8-904F-A86A81972488}"/>
              </a:ext>
            </a:extLst>
          </p:cNvPr>
          <p:cNvSpPr txBox="1"/>
          <p:nvPr/>
        </p:nvSpPr>
        <p:spPr>
          <a:xfrm>
            <a:off x="5516343" y="1894713"/>
            <a:ext cx="1275456" cy="37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DB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323CB84-E9E0-41C6-8990-F0A428B3C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02" b="89535" l="8235" r="89412">
                        <a14:foregroundMark x1="44706" y1="51163" x2="51765" y2="81395"/>
                        <a14:foregroundMark x1="41176" y1="41860" x2="40000" y2="77907"/>
                        <a14:foregroundMark x1="32941" y1="45349" x2="47059" y2="76744"/>
                        <a14:foregroundMark x1="55294" y1="38372" x2="60000" y2="76744"/>
                        <a14:foregroundMark x1="64706" y1="44186" x2="69412" y2="68605"/>
                        <a14:foregroundMark x1="82353" y1="39535" x2="81176" y2="62791"/>
                        <a14:foregroundMark x1="8235" y1="39535" x2="8235" y2="51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7998" y="2975807"/>
            <a:ext cx="1148859" cy="11623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DB2C41-1E36-4C15-94AB-3AFE0DC24EE5}"/>
              </a:ext>
            </a:extLst>
          </p:cNvPr>
          <p:cNvSpPr txBox="1"/>
          <p:nvPr/>
        </p:nvSpPr>
        <p:spPr>
          <a:xfrm>
            <a:off x="7744391" y="4494355"/>
            <a:ext cx="2876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STS3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algn="ctr"/>
            <a:r>
              <a:rPr lang="en-US" altLang="ko-KR" sz="2000" dirty="0"/>
              <a:t>Add-On for Spring Tools 4 </a:t>
            </a:r>
          </a:p>
          <a:p>
            <a:pPr algn="ctr"/>
            <a:r>
              <a:rPr lang="en-US" altLang="ko-KR" sz="2000" dirty="0"/>
              <a:t>3.9.11.RELEASE 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25EAC4-1FA4-4F40-ADBB-F965B95DCFE7}"/>
              </a:ext>
            </a:extLst>
          </p:cNvPr>
          <p:cNvSpPr txBox="1"/>
          <p:nvPr/>
        </p:nvSpPr>
        <p:spPr>
          <a:xfrm>
            <a:off x="8607998" y="1819021"/>
            <a:ext cx="127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095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A6C2C-E0BF-4912-8B0D-9411D22A3AD6}"/>
              </a:ext>
            </a:extLst>
          </p:cNvPr>
          <p:cNvSpPr txBox="1"/>
          <p:nvPr/>
        </p:nvSpPr>
        <p:spPr>
          <a:xfrm>
            <a:off x="3035193" y="4422584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JavaScript</a:t>
            </a:r>
          </a:p>
          <a:p>
            <a:pPr algn="ctr"/>
            <a:r>
              <a:rPr lang="en-US" altLang="ko-KR" sz="2000" dirty="0"/>
              <a:t>1.7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7A9BD-E4D6-46D2-9CBB-E01CFE568E84}"/>
              </a:ext>
            </a:extLst>
          </p:cNvPr>
          <p:cNvSpPr txBox="1"/>
          <p:nvPr/>
        </p:nvSpPr>
        <p:spPr>
          <a:xfrm>
            <a:off x="8487186" y="4422584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JSP</a:t>
            </a:r>
          </a:p>
          <a:p>
            <a:pPr algn="ctr"/>
            <a:r>
              <a:rPr lang="en-US" altLang="ko-KR" sz="2000" dirty="0"/>
              <a:t>3.1</a:t>
            </a:r>
            <a:endParaRPr lang="ko-KR" altLang="en-US" sz="2000" dirty="0"/>
          </a:p>
        </p:txBody>
      </p:sp>
      <p:pic>
        <p:nvPicPr>
          <p:cNvPr id="13" name="그림 12" descr="시계, 표지판, 테이블이(가) 표시된 사진&#10;&#10;자동 생성된 설명">
            <a:extLst>
              <a:ext uri="{FF2B5EF4-FFF2-40B4-BE49-F238E27FC236}">
                <a16:creationId xmlns:a16="http://schemas.microsoft.com/office/drawing/2014/main" id="{FD025CC5-643A-444D-8356-BF013EF0F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55" y="2510236"/>
            <a:ext cx="1219198" cy="1219198"/>
          </a:xfrm>
          <a:prstGeom prst="rect">
            <a:avLst/>
          </a:prstGeom>
        </p:spPr>
      </p:pic>
      <p:pic>
        <p:nvPicPr>
          <p:cNvPr id="14" name="그림 13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5FCD65D4-CA36-4B93-A2B3-208960CAE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89" y="2310212"/>
            <a:ext cx="1219199" cy="1219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81EA0E-26E9-48AA-9B78-941C21ED3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49" y="2510236"/>
            <a:ext cx="1219199" cy="12191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7ECCDF-6C59-4E10-93B3-549CEC9DC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909" y="2710261"/>
            <a:ext cx="2600325" cy="819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A716FA-7E63-41D6-A31E-F3AE104DC533}"/>
              </a:ext>
            </a:extLst>
          </p:cNvPr>
          <p:cNvSpPr txBox="1"/>
          <p:nvPr/>
        </p:nvSpPr>
        <p:spPr>
          <a:xfrm>
            <a:off x="5664520" y="4422584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jQuery</a:t>
            </a:r>
          </a:p>
          <a:p>
            <a:pPr algn="ctr"/>
            <a:r>
              <a:rPr lang="en-US" altLang="ko-KR" sz="2000" dirty="0"/>
              <a:t>3.4.1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CD160-CDA1-43FA-831D-1A529A2022AE}"/>
              </a:ext>
            </a:extLst>
          </p:cNvPr>
          <p:cNvSpPr txBox="1"/>
          <p:nvPr/>
        </p:nvSpPr>
        <p:spPr>
          <a:xfrm>
            <a:off x="856658" y="4422584"/>
            <a:ext cx="1943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JDK </a:t>
            </a:r>
          </a:p>
          <a:p>
            <a:pPr algn="ctr"/>
            <a:r>
              <a:rPr lang="en-US" altLang="ko-KR" sz="2000" dirty="0"/>
              <a:t>1.8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434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C093255-EFE8-4FB1-BE34-D2918CAED8D0}"/>
              </a:ext>
            </a:extLst>
          </p:cNvPr>
          <p:cNvGrpSpPr/>
          <p:nvPr/>
        </p:nvGrpSpPr>
        <p:grpSpPr>
          <a:xfrm>
            <a:off x="1775189" y="2026020"/>
            <a:ext cx="1943100" cy="3460302"/>
            <a:chOff x="3257550" y="2043659"/>
            <a:chExt cx="1943100" cy="34603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C2BA1D-D6FE-4AA8-91A9-52EA9E84C50C}"/>
                </a:ext>
              </a:extLst>
            </p:cNvPr>
            <p:cNvSpPr txBox="1"/>
            <p:nvPr/>
          </p:nvSpPr>
          <p:spPr>
            <a:xfrm>
              <a:off x="3257550" y="4642187"/>
              <a:ext cx="19431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/>
                <a:t>Eclipse</a:t>
              </a:r>
            </a:p>
            <a:p>
              <a:pPr algn="ctr"/>
              <a:r>
                <a:rPr lang="ko-KR" altLang="en-US" sz="2000" dirty="0"/>
                <a:t>2019-09</a:t>
              </a:r>
            </a:p>
          </p:txBody>
        </p:sp>
        <p:pic>
          <p:nvPicPr>
            <p:cNvPr id="21" name="그림 20" descr="그리기이(가) 표시된 사진&#10;&#10;자동 생성된 설명">
              <a:extLst>
                <a:ext uri="{FF2B5EF4-FFF2-40B4-BE49-F238E27FC236}">
                  <a16:creationId xmlns:a16="http://schemas.microsoft.com/office/drawing/2014/main" id="{D97D70FD-1443-47E3-9B25-E38CDF16E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315" y="2043659"/>
              <a:ext cx="1761570" cy="176157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701F01-6A36-4FF3-8412-C71FC25E7477}"/>
              </a:ext>
            </a:extLst>
          </p:cNvPr>
          <p:cNvSpPr txBox="1"/>
          <p:nvPr/>
        </p:nvSpPr>
        <p:spPr>
          <a:xfrm>
            <a:off x="4652554" y="4670281"/>
            <a:ext cx="2638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 err="1"/>
              <a:t>HeidiSQL</a:t>
            </a:r>
            <a:endParaRPr lang="en-US" altLang="ko-KR" sz="3000" b="1" dirty="0"/>
          </a:p>
          <a:p>
            <a:pPr algn="ctr"/>
            <a:r>
              <a:rPr lang="en-US" altLang="ko-KR" sz="2000" dirty="0"/>
              <a:t>10.2.0.5599</a:t>
            </a:r>
            <a:endParaRPr lang="ko-KR" altLang="en-US" sz="2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ACF94B-E3C2-4BB0-996F-24C0BDBFF327}"/>
              </a:ext>
            </a:extLst>
          </p:cNvPr>
          <p:cNvGrpSpPr/>
          <p:nvPr/>
        </p:nvGrpSpPr>
        <p:grpSpPr>
          <a:xfrm>
            <a:off x="8225245" y="1980288"/>
            <a:ext cx="1988190" cy="3551767"/>
            <a:chOff x="9537933" y="1849652"/>
            <a:chExt cx="1988190" cy="3551767"/>
          </a:xfrm>
        </p:grpSpPr>
        <p:pic>
          <p:nvPicPr>
            <p:cNvPr id="25" name="그림 24" descr="셔츠이(가) 표시된 사진&#10;&#10;자동 생성된 설명">
              <a:extLst>
                <a:ext uri="{FF2B5EF4-FFF2-40B4-BE49-F238E27FC236}">
                  <a16:creationId xmlns:a16="http://schemas.microsoft.com/office/drawing/2014/main" id="{56BEA7E0-0BA0-4DA0-A177-29C1115BF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862" y="1849652"/>
              <a:ext cx="1804332" cy="180433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8CB33F0-ED3B-4EDF-B347-4AA1585645A0}"/>
                </a:ext>
              </a:extLst>
            </p:cNvPr>
            <p:cNvSpPr txBox="1"/>
            <p:nvPr/>
          </p:nvSpPr>
          <p:spPr>
            <a:xfrm>
              <a:off x="9537933" y="4539645"/>
              <a:ext cx="198819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/>
                <a:t>Tomcat</a:t>
              </a:r>
            </a:p>
            <a:p>
              <a:pPr algn="ctr"/>
              <a:r>
                <a:rPr lang="en-US" altLang="ko-KR" sz="2000" dirty="0"/>
                <a:t>9.0</a:t>
              </a:r>
              <a:endParaRPr lang="ko-KR" altLang="en-US" sz="2000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49BE0C71-7968-423F-86EF-A4D176ABB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74" b="98860" l="3125" r="95739">
                        <a14:foregroundMark x1="10227" y1="28775" x2="3409" y2="50427"/>
                        <a14:foregroundMark x1="3409" y1="50427" x2="7386" y2="72934"/>
                        <a14:foregroundMark x1="7386" y1="72934" x2="23580" y2="88319"/>
                        <a14:foregroundMark x1="23580" y1="88319" x2="45739" y2="97436"/>
                        <a14:foregroundMark x1="45739" y1="97436" x2="69318" y2="89459"/>
                        <a14:foregroundMark x1="69318" y1="89459" x2="86932" y2="74359"/>
                        <a14:foregroundMark x1="86932" y1="74359" x2="94886" y2="53561"/>
                        <a14:foregroundMark x1="94886" y1="53561" x2="91761" y2="30769"/>
                        <a14:foregroundMark x1="91761" y1="30769" x2="53125" y2="4274"/>
                        <a14:foregroundMark x1="53125" y1="4274" x2="33239" y2="7692"/>
                        <a14:foregroundMark x1="9091" y1="33333" x2="3977" y2="57550"/>
                        <a14:foregroundMark x1="3977" y1="57550" x2="5966" y2="60684"/>
                        <a14:foregroundMark x1="14773" y1="48433" x2="23864" y2="74359"/>
                        <a14:foregroundMark x1="21875" y1="47009" x2="17614" y2="77208"/>
                        <a14:foregroundMark x1="12500" y1="43305" x2="11932" y2="66097"/>
                        <a14:foregroundMark x1="11932" y1="66097" x2="12216" y2="66097"/>
                        <a14:foregroundMark x1="12216" y1="47863" x2="14205" y2="80627"/>
                        <a14:foregroundMark x1="20739" y1="68091" x2="25852" y2="90028"/>
                        <a14:foregroundMark x1="28693" y1="67236" x2="39773" y2="91168"/>
                        <a14:foregroundMark x1="39205" y1="70370" x2="44034" y2="97151"/>
                        <a14:foregroundMark x1="44034" y1="97151" x2="44886" y2="99145"/>
                        <a14:foregroundMark x1="89205" y1="51567" x2="86364" y2="74644"/>
                        <a14:foregroundMark x1="95739" y1="37037" x2="92614" y2="60969"/>
                        <a14:foregroundMark x1="90625" y1="58689" x2="77557" y2="77778"/>
                        <a14:foregroundMark x1="77557" y1="77778" x2="69886" y2="82906"/>
                        <a14:foregroundMark x1="88636" y1="54131" x2="63636" y2="86040"/>
                        <a14:foregroundMark x1="71307" y1="60969" x2="55114" y2="93162"/>
                        <a14:foregroundMark x1="55398" y1="70085" x2="48864" y2="868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8777" y="1881265"/>
            <a:ext cx="2145978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3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52E696-5680-422E-A4C1-7F280C9B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952953"/>
            <a:ext cx="7972687" cy="38847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043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6720" y="629174"/>
            <a:ext cx="11387328" cy="885668"/>
          </a:xfrm>
          <a:prstGeom prst="round2SameRect">
            <a:avLst>
              <a:gd name="adj1" fmla="val 44667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dist="762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6395" y="738231"/>
            <a:ext cx="10152000" cy="306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4780" y="863803"/>
            <a:ext cx="72000" cy="72000"/>
          </a:xfrm>
          <a:prstGeom prst="ellipse">
            <a:avLst/>
          </a:prstGeom>
          <a:solidFill>
            <a:srgbClr val="FF6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658" y="863803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74535" y="863803"/>
            <a:ext cx="72000" cy="7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26720" y="1170432"/>
            <a:ext cx="11387328" cy="5449824"/>
          </a:xfrm>
          <a:prstGeom prst="round2SameRect">
            <a:avLst>
              <a:gd name="adj1" fmla="val 0"/>
              <a:gd name="adj2" fmla="val 2405"/>
            </a:avLst>
          </a:prstGeom>
          <a:solidFill>
            <a:schemeClr val="bg1"/>
          </a:solidFill>
          <a:ln>
            <a:noFill/>
          </a:ln>
          <a:effectLst>
            <a:outerShdw dist="254000" dir="5400000" sx="97000" sy="9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63B40-AFFB-4085-A937-0A2685ADF74D}"/>
              </a:ext>
            </a:extLst>
          </p:cNvPr>
          <p:cNvSpPr txBox="1"/>
          <p:nvPr/>
        </p:nvSpPr>
        <p:spPr>
          <a:xfrm>
            <a:off x="1164412" y="721572"/>
            <a:ext cx="197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 버전 프로젝트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09D5FBB-9932-4709-BEB9-7AAFC932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25" y="1813211"/>
            <a:ext cx="3554998" cy="45929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F9ADF1-1A09-406F-84AD-D1E08F8A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031" y="1804489"/>
            <a:ext cx="5357658" cy="4592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3F460D-27BC-4DBF-B995-B4FB6CF2B22D}"/>
              </a:ext>
            </a:extLst>
          </p:cNvPr>
          <p:cNvSpPr txBox="1"/>
          <p:nvPr/>
        </p:nvSpPr>
        <p:spPr>
          <a:xfrm>
            <a:off x="1025224" y="1369940"/>
            <a:ext cx="181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421ECC-16A3-4789-87F2-CE04B6894230}"/>
              </a:ext>
            </a:extLst>
          </p:cNvPr>
          <p:cNvSpPr txBox="1"/>
          <p:nvPr/>
        </p:nvSpPr>
        <p:spPr>
          <a:xfrm>
            <a:off x="5443041" y="1369940"/>
            <a:ext cx="2118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상세보기</a:t>
            </a:r>
          </a:p>
        </p:txBody>
      </p:sp>
    </p:spTree>
    <p:extLst>
      <p:ext uri="{BB962C8B-B14F-4D97-AF65-F5344CB8AC3E}">
        <p14:creationId xmlns:p14="http://schemas.microsoft.com/office/powerpoint/2010/main" val="35952280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217</Words>
  <Application>Microsoft Office PowerPoint</Application>
  <PresentationFormat>와이드스크린</PresentationFormat>
  <Paragraphs>94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나눔스퀘어</vt:lpstr>
      <vt:lpstr>나눔스퀘어 ExtraBold</vt:lpstr>
      <vt:lpstr>나눔스퀘어 Bold</vt:lpstr>
      <vt:lpstr>맑은 고딕</vt:lpstr>
      <vt:lpstr>Arial</vt:lpstr>
      <vt:lpstr>나눔고딕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Minyeong Jo</cp:lastModifiedBy>
  <cp:revision>146</cp:revision>
  <dcterms:created xsi:type="dcterms:W3CDTF">2019-12-16T06:23:44Z</dcterms:created>
  <dcterms:modified xsi:type="dcterms:W3CDTF">2020-10-20T05:51:35Z</dcterms:modified>
</cp:coreProperties>
</file>